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04/03/2019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175" y="228599"/>
            <a:ext cx="7406640" cy="24384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SHREE-DEV7-2453" pitchFamily="2" charset="0"/>
              </a:rPr>
              <a:t>~</a:t>
            </a:r>
            <a:r>
              <a:rPr lang="en-US" dirty="0" err="1" smtClean="0">
                <a:latin typeface="SHREE-DEV7-2453" pitchFamily="2" charset="0"/>
              </a:rPr>
              <a:t>r.E</a:t>
            </a:r>
            <a:r>
              <a:rPr lang="en-US" dirty="0" smtClean="0">
                <a:latin typeface="SHREE-DEV7-2453" pitchFamily="2" charset="0"/>
              </a:rPr>
              <a:t> go{‘</a:t>
            </a:r>
            <a:r>
              <a:rPr lang="en-US" dirty="0" err="1" smtClean="0">
                <a:latin typeface="SHREE-DEV7-2453" pitchFamily="2" charset="0"/>
              </a:rPr>
              <a:t>ñQ</a:t>
            </a:r>
            <a:r>
              <a:rPr lang="en-US" dirty="0" smtClean="0">
                <a:latin typeface="SHREE-DEV7-2453" pitchFamily="2" charset="0"/>
              </a:rPr>
              <a:t>&gt;a - </a:t>
            </a:r>
            <a:r>
              <a:rPr lang="en-US" dirty="0" smtClean="0">
                <a:latin typeface="SHREE-DEV7-2453" pitchFamily="2" charset="0"/>
              </a:rPr>
              <a:t>2</a:t>
            </a:r>
            <a:r>
              <a:rPr lang="en-US" dirty="0" smtClean="0">
                <a:latin typeface="SHREE-DEV7-2453" pitchFamily="2" charset="0"/>
              </a:rPr>
              <a:t/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^</a:t>
            </a:r>
            <a:r>
              <a:rPr lang="en-US" dirty="0" err="1" smtClean="0">
                <a:latin typeface="SHREE-DEV7-2453" pitchFamily="2" charset="0"/>
              </a:rPr>
              <a:t>yJmob</a:t>
            </a:r>
            <a:r>
              <a:rPr lang="en-US" dirty="0" smtClean="0">
                <a:latin typeface="SHREE-DEV7-2453" pitchFamily="2" charset="0"/>
              </a:rPr>
              <a:t> {</a:t>
            </a:r>
            <a:r>
              <a:rPr lang="en-US" dirty="0" err="1" smtClean="0">
                <a:latin typeface="SHREE-DEV7-2453" pitchFamily="2" charset="0"/>
              </a:rPr>
              <a:t>d^mJ</a:t>
            </a:r>
            <a:r>
              <a:rPr lang="en-US" dirty="0" smtClean="0">
                <a:latin typeface="SHREE-DEV7-2453" pitchFamily="2" charset="0"/>
              </a:rPr>
              <a:t/>
            </a:r>
            <a:br>
              <a:rPr lang="en-US" dirty="0" smtClean="0">
                <a:latin typeface="SHREE-DEV7-2453" pitchFamily="2" charset="0"/>
              </a:rPr>
            </a:br>
            <a:r>
              <a:rPr lang="en-US" dirty="0" smtClean="0">
                <a:latin typeface="SHREE-DEV7-2453" pitchFamily="2" charset="0"/>
              </a:rPr>
              <a:t>{</a:t>
            </a:r>
            <a:r>
              <a:rPr lang="en-US" dirty="0" err="1" smtClean="0">
                <a:latin typeface="SHREE-DEV7-2453" pitchFamily="2" charset="0"/>
              </a:rPr>
              <a:t>df</a:t>
            </a:r>
            <a:r>
              <a:rPr lang="en-US" dirty="0" smtClean="0">
                <a:latin typeface="SHREE-DEV7-2453" pitchFamily="2" charset="0"/>
              </a:rPr>
              <a:t>¶: </a:t>
            </a:r>
            <a:r>
              <a:rPr lang="en-US" dirty="0" err="1" smtClean="0">
                <a:latin typeface="SHREE-DEV7-2453" pitchFamily="2" charset="0"/>
              </a:rPr>
              <a:t>hdm‘mZemó</a:t>
            </a:r>
            <a:r>
              <a:rPr lang="en-US" dirty="0" smtClean="0">
                <a:latin typeface="SHREE-DEV7-2453" pitchFamily="2" charset="0"/>
              </a:rPr>
              <a:t> </a:t>
            </a:r>
            <a:br>
              <a:rPr lang="en-US" dirty="0" smtClean="0">
                <a:latin typeface="SHREE-DEV7-2453" pitchFamily="2" charset="0"/>
              </a:rPr>
            </a:br>
            <a:endParaRPr lang="en-US" dirty="0">
              <a:latin typeface="SHREE-DEV7-2453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pic>
        <p:nvPicPr>
          <p:cNvPr id="3" name="Picture 2" descr="E:\sachin wagade\COLLEGE BA\Earth_CCImpacts_296x2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89720"/>
            <a:ext cx="4641321" cy="451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68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hdm‘mZ</a:t>
            </a:r>
            <a:r>
              <a:rPr lang="en-US" dirty="0" err="1" smtClean="0">
                <a:latin typeface="SHREE-DEV7-2453" pitchFamily="2" charset="0"/>
              </a:rPr>
              <a:t>emó</a:t>
            </a:r>
            <a:r>
              <a:rPr lang="en-US" dirty="0" smtClean="0">
                <a:latin typeface="SHREE-DEV7-2453" pitchFamily="2" charset="0"/>
              </a:rPr>
              <a:t> C{</a:t>
            </a:r>
            <a:r>
              <a:rPr lang="en-US" dirty="0" err="1" smtClean="0">
                <a:latin typeface="SHREE-DEV7-2453" pitchFamily="2" charset="0"/>
              </a:rPr>
              <a:t>Ôï</a:t>
            </a:r>
            <a:r>
              <a:rPr lang="en-US" dirty="0" smtClean="0">
                <a:latin typeface="SHREE-DEV7-2453" pitchFamily="2" charset="0"/>
              </a:rPr>
              <a:t>&gt; d ‘</a:t>
            </a:r>
            <a:r>
              <a:rPr lang="en-US" dirty="0" err="1" smtClean="0">
                <a:latin typeface="SHREE-DEV7-2453" pitchFamily="2" charset="0"/>
              </a:rPr>
              <a:t>hËd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SHREE-DEV7-0709" pitchFamily="2" charset="0"/>
              </a:rPr>
              <a:t>hdm‘m</a:t>
            </a:r>
            <a:r>
              <a:rPr lang="en-US" dirty="0" err="1" smtClean="0">
                <a:latin typeface="SHREE-DEV7-0709" pitchFamily="2" charset="0"/>
              </a:rPr>
              <a:t>ZemómÀ¶m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gwédmV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ñdwén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VmZ‘mZ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AmÐ©Vm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hdoMm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~,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ømnmgyZ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H$amdr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bmJVo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r>
              <a:rPr lang="en-US" dirty="0" err="1" smtClean="0">
                <a:latin typeface="SHREE-DEV7-0709" pitchFamily="2" charset="0"/>
              </a:rPr>
              <a:t>Ajm§e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aoIm§e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g‘wÐg</a:t>
            </a:r>
            <a:r>
              <a:rPr lang="en-US" dirty="0" err="1" smtClean="0">
                <a:latin typeface="SHREE-DEV7-0709" pitchFamily="2" charset="0"/>
              </a:rPr>
              <a:t>nmQ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rnmgyZMr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C§Mr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O‘rZ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nmÊ¶mMo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ddaU</a:t>
            </a:r>
            <a:r>
              <a:rPr lang="en-US" dirty="0" smtClean="0">
                <a:latin typeface="SHREE-DEV7-0709" pitchFamily="2" charset="0"/>
              </a:rPr>
              <a:t>, O{‘</a:t>
            </a:r>
            <a:r>
              <a:rPr lang="en-US" dirty="0" err="1" smtClean="0">
                <a:latin typeface="SHREE-DEV7-0709" pitchFamily="2" charset="0"/>
              </a:rPr>
              <a:t>ZrMm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CVma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g‘wÐàdmh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øm§Mm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à^md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ZpíMV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H$aÊ¶mgmR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Ë¶m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àXoemVrb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hdm‘mZmÀ¶m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A§Jm§Mr</a:t>
            </a:r>
            <a:r>
              <a:rPr lang="en-US" dirty="0" smtClean="0">
                <a:latin typeface="SHREE-DEV7-0709" pitchFamily="2" charset="0"/>
              </a:rPr>
              <a:t> Am{U g§~§{YV KQ&gt;</a:t>
            </a:r>
            <a:r>
              <a:rPr lang="en-US" dirty="0" err="1" smtClean="0">
                <a:latin typeface="SHREE-DEV7-0709" pitchFamily="2" charset="0"/>
              </a:rPr>
              <a:t>H$m§Mr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XrK©H$mi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Zm|X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Amdí¶H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àmMrZ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H$mimnmgyZ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mZdmbm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dmVmdaUmer</a:t>
            </a:r>
            <a:r>
              <a:rPr lang="en-US" dirty="0" smtClean="0">
                <a:latin typeface="SHREE-DEV7-0709" pitchFamily="2" charset="0"/>
              </a:rPr>
              <a:t> {ZJ{S&gt;V </a:t>
            </a:r>
            <a:r>
              <a:rPr lang="en-US" dirty="0" err="1" smtClean="0">
                <a:latin typeface="SHREE-DEV7-0709" pitchFamily="2" charset="0"/>
              </a:rPr>
              <a:t>Agboë¶m</a:t>
            </a:r>
            <a:r>
              <a:rPr lang="en-US" dirty="0" smtClean="0">
                <a:latin typeface="SHREE-DEV7-0709" pitchFamily="2" charset="0"/>
              </a:rPr>
              <a:t> g§~§</a:t>
            </a:r>
            <a:r>
              <a:rPr lang="en-US" dirty="0" err="1" smtClean="0">
                <a:latin typeface="SHREE-DEV7-0709" pitchFamily="2" charset="0"/>
              </a:rPr>
              <a:t>YmMr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OmUrd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hmoVr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Nmdgmim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H$mi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H$moUVm</a:t>
            </a:r>
            <a:r>
              <a:rPr lang="en-US" dirty="0" smtClean="0">
                <a:latin typeface="SHREE-DEV7-0709" pitchFamily="2" charset="0"/>
              </a:rPr>
              <a:t> ? </a:t>
            </a:r>
            <a:r>
              <a:rPr lang="en-US" dirty="0" err="1" smtClean="0">
                <a:latin typeface="SHREE-DEV7-0709" pitchFamily="2" charset="0"/>
              </a:rPr>
              <a:t>dmXio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H$moUË¶m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H$mbmdYrV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oVmV</a:t>
            </a:r>
            <a:r>
              <a:rPr lang="en-US" dirty="0" smtClean="0">
                <a:latin typeface="SHREE-DEV7-0709" pitchFamily="2" charset="0"/>
              </a:rPr>
              <a:t> ? </a:t>
            </a:r>
            <a:r>
              <a:rPr lang="en-US" dirty="0" err="1" smtClean="0">
                <a:latin typeface="SHREE-DEV7-0709" pitchFamily="2" charset="0"/>
              </a:rPr>
              <a:t>Ë¶mZwgmaM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Ë¶mZo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OrdZmMo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doimnÌH</a:t>
            </a:r>
            <a:r>
              <a:rPr lang="en-US" dirty="0" smtClean="0">
                <a:latin typeface="SHREE-DEV7-0709" pitchFamily="2" charset="0"/>
              </a:rPr>
              <a:t>$ ~Z{</a:t>
            </a:r>
            <a:r>
              <a:rPr lang="en-US" dirty="0" err="1" smtClean="0">
                <a:latin typeface="SHREE-DEV7-0709" pitchFamily="2" charset="0"/>
              </a:rPr>
              <a:t>dbo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d¡km</a:t>
            </a:r>
            <a:r>
              <a:rPr lang="en-US" dirty="0" smtClean="0">
                <a:latin typeface="SHREE-DEV7-0709" pitchFamily="2" charset="0"/>
              </a:rPr>
              <a:t>{ZH$ ¶</a:t>
            </a:r>
            <a:r>
              <a:rPr lang="en-US" dirty="0" err="1" smtClean="0">
                <a:latin typeface="SHREE-DEV7-0709" pitchFamily="2" charset="0"/>
              </a:rPr>
              <a:t>wJmV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hdmZm‘mMm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gImob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H$ê$Z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d {</a:t>
            </a:r>
            <a:r>
              <a:rPr lang="en-US" dirty="0" err="1" smtClean="0">
                <a:latin typeface="SHREE-DEV7-0709" pitchFamily="2" charset="0"/>
              </a:rPr>
              <a:t>díbofU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Vmn‘mZ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~,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AmÐ©Vm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nO©Ý¶d¥ï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BË¶mXtMo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AmamIS</a:t>
            </a:r>
            <a:r>
              <a:rPr lang="en-US" dirty="0" smtClean="0">
                <a:latin typeface="SHREE-DEV7-0709" pitchFamily="2" charset="0"/>
              </a:rPr>
              <a:t>&gt;o ì¶º$ </a:t>
            </a:r>
            <a:r>
              <a:rPr lang="en-US" dirty="0" err="1" smtClean="0">
                <a:latin typeface="SHREE-DEV7-0709" pitchFamily="2" charset="0"/>
              </a:rPr>
              <a:t>H$ê$Z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nwT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hdo~m~VMm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A§XmO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Aer</a:t>
            </a:r>
            <a:r>
              <a:rPr lang="en-US" dirty="0" smtClean="0">
                <a:latin typeface="SHREE-DEV7-0709" pitchFamily="2" charset="0"/>
              </a:rPr>
              <a:t> C{</a:t>
            </a:r>
            <a:r>
              <a:rPr lang="en-US" dirty="0" err="1" smtClean="0">
                <a:latin typeface="SHREE-DEV7-0709" pitchFamily="2" charset="0"/>
              </a:rPr>
              <a:t>Ôï</a:t>
            </a:r>
            <a:r>
              <a:rPr lang="en-US" dirty="0" smtClean="0">
                <a:latin typeface="SHREE-DEV7-0709" pitchFamily="2" charset="0"/>
              </a:rPr>
              <a:t>&gt;o </a:t>
            </a:r>
            <a:r>
              <a:rPr lang="en-US" dirty="0" err="1" smtClean="0">
                <a:latin typeface="SHREE-DEV7-0709" pitchFamily="2" charset="0"/>
              </a:rPr>
              <a:t>hdm‘mZmMr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AmhoV</a:t>
            </a:r>
            <a:r>
              <a:rPr lang="en-US" dirty="0" smtClean="0">
                <a:latin typeface="SHREE-DEV7-0709" pitchFamily="2" charset="0"/>
              </a:rPr>
              <a:t>.</a:t>
            </a:r>
            <a:endParaRPr lang="en-US" dirty="0">
              <a:latin typeface="SHREE-DEV7-0709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hm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am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ï´&gt;m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Mm</a:t>
            </a: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1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hm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am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ï´&gt;m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Mm</a:t>
            </a: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hdm</a:t>
            </a:r>
            <a:r>
              <a:rPr lang="en-US" dirty="0" smtClean="0">
                <a:latin typeface="SHREE-DEV7-2453" pitchFamily="2" charset="0"/>
              </a:rPr>
              <a:t> d </a:t>
            </a:r>
            <a:r>
              <a:rPr lang="en-US" dirty="0" err="1" smtClean="0">
                <a:latin typeface="SHREE-DEV7-2453" pitchFamily="2" charset="0"/>
              </a:rPr>
              <a:t>hdm‘mZ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ømVrb</a:t>
            </a:r>
            <a:r>
              <a:rPr lang="en-US" dirty="0" smtClean="0">
                <a:latin typeface="SHREE-DEV7-2453" pitchFamily="2" charset="0"/>
              </a:rPr>
              <a:t> ’$</a:t>
            </a:r>
            <a:r>
              <a:rPr lang="en-US" dirty="0" err="1" smtClean="0">
                <a:latin typeface="SHREE-DEV7-2453" pitchFamily="2" charset="0"/>
              </a:rPr>
              <a:t>aH</a:t>
            </a:r>
            <a:r>
              <a:rPr lang="en-US" dirty="0" smtClean="0">
                <a:latin typeface="SHREE-DEV7-2453" pitchFamily="2" charset="0"/>
              </a:rPr>
              <a:t>$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95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øm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XmoÝhr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g§km</a:t>
            </a:r>
            <a:r>
              <a:rPr lang="en-US" dirty="0" smtClean="0">
                <a:latin typeface="SHREE-DEV7-0709" pitchFamily="2" charset="0"/>
              </a:rPr>
              <a:t> EH$ </a:t>
            </a:r>
            <a:r>
              <a:rPr lang="en-US" dirty="0" err="1" smtClean="0">
                <a:latin typeface="SHREE-DEV7-0709" pitchFamily="2" charset="0"/>
              </a:rPr>
              <a:t>AWm©À¶m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ZmhrV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EImÚm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eï</a:t>
            </a:r>
            <a:r>
              <a:rPr lang="en-US" dirty="0" smtClean="0">
                <a:latin typeface="SHREE-DEV7-0709" pitchFamily="2" charset="0"/>
              </a:rPr>
              <a:t>&gt; {R&gt;</a:t>
            </a:r>
            <a:r>
              <a:rPr lang="en-US" dirty="0" err="1" smtClean="0">
                <a:latin typeface="SHREE-DEV7-0709" pitchFamily="2" charset="0"/>
              </a:rPr>
              <a:t>H$mUr</a:t>
            </a:r>
            <a:r>
              <a:rPr lang="en-US" dirty="0" smtClean="0">
                <a:latin typeface="SHREE-DEV7-0709" pitchFamily="2" charset="0"/>
              </a:rPr>
              <a:t> Am{U {d{</a:t>
            </a:r>
            <a:r>
              <a:rPr lang="en-US" dirty="0" err="1" smtClean="0">
                <a:latin typeface="SHREE-DEV7-0709" pitchFamily="2" charset="0"/>
              </a:rPr>
              <a:t>eï</a:t>
            </a:r>
            <a:r>
              <a:rPr lang="en-US" dirty="0" smtClean="0">
                <a:latin typeface="SHREE-DEV7-0709" pitchFamily="2" charset="0"/>
              </a:rPr>
              <a:t>&gt; </a:t>
            </a:r>
            <a:r>
              <a:rPr lang="en-US" dirty="0" err="1" smtClean="0">
                <a:latin typeface="SHREE-DEV7-0709" pitchFamily="2" charset="0"/>
              </a:rPr>
              <a:t>doir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Agbobr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dmVmdaUmMr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pñWVr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 </a:t>
            </a:r>
            <a:r>
              <a:rPr lang="en-US" dirty="0" err="1" smtClean="0">
                <a:latin typeface="SHREE-DEV7-0709" pitchFamily="2" charset="0"/>
              </a:rPr>
              <a:t>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AënH$mbrZ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.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CXm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ZmJnyamV</a:t>
            </a:r>
            <a:r>
              <a:rPr lang="en-US" dirty="0" smtClean="0">
                <a:latin typeface="SHREE-DEV7-0709" pitchFamily="2" charset="0"/>
              </a:rPr>
              <a:t> ^a ‘o ‘{</a:t>
            </a:r>
            <a:r>
              <a:rPr lang="en-US" dirty="0" err="1" smtClean="0">
                <a:latin typeface="SHREE-DEV7-0709" pitchFamily="2" charset="0"/>
              </a:rPr>
              <a:t>hÝ¶mVrb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CÝhmù¶m‘Ü¶o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dmXir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nmdgm‘wio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EImÚm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Xder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qH$dm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EImÚm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eï</a:t>
            </a:r>
            <a:r>
              <a:rPr lang="en-US" dirty="0" smtClean="0">
                <a:latin typeface="SHREE-DEV7-0709" pitchFamily="2" charset="0"/>
              </a:rPr>
              <a:t>&gt; </a:t>
            </a:r>
            <a:r>
              <a:rPr lang="en-US" dirty="0" err="1" smtClean="0">
                <a:latin typeface="SHREE-DEV7-0709" pitchFamily="2" charset="0"/>
              </a:rPr>
              <a:t>doir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JmaR</a:t>
            </a:r>
            <a:r>
              <a:rPr lang="en-US" dirty="0" smtClean="0">
                <a:latin typeface="SHREE-DEV7-0709" pitchFamily="2" charset="0"/>
              </a:rPr>
              <a:t>&gt;m {</a:t>
            </a:r>
            <a:r>
              <a:rPr lang="en-US" dirty="0" err="1" smtClean="0">
                <a:latin typeface="SHREE-DEV7-0709" pitchFamily="2" charset="0"/>
              </a:rPr>
              <a:t>Z‘m©U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H$aVo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EImÚm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moR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àXoemVrb</a:t>
            </a:r>
            <a:r>
              <a:rPr lang="en-US" dirty="0" smtClean="0">
                <a:latin typeface="SHREE-DEV7-0709" pitchFamily="2" charset="0"/>
              </a:rPr>
              <a:t> X¡[ZH$ </a:t>
            </a:r>
            <a:r>
              <a:rPr lang="en-US" dirty="0" err="1" smtClean="0">
                <a:latin typeface="SHREE-DEV7-0709" pitchFamily="2" charset="0"/>
              </a:rPr>
              <a:t>hdoMo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AZoH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df©o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ZarjU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A{U ‘</a:t>
            </a:r>
            <a:r>
              <a:rPr lang="en-US" dirty="0" err="1" smtClean="0">
                <a:latin typeface="SHREE-DEV7-0709" pitchFamily="2" charset="0"/>
              </a:rPr>
              <a:t>mnZ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H$ê$Z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dmVmdaUmMr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H$mT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bobr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gamgar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 </a:t>
            </a:r>
            <a:r>
              <a:rPr lang="en-US" dirty="0" err="1" smtClean="0">
                <a:latin typeface="SHREE-DEV7-0709" pitchFamily="2" charset="0"/>
              </a:rPr>
              <a:t>CXm</a:t>
            </a:r>
            <a:r>
              <a:rPr lang="en-US" dirty="0" smtClean="0">
                <a:latin typeface="SHREE-DEV7-0709" pitchFamily="2" charset="0"/>
              </a:rPr>
              <a:t>. ‘o ‘{</a:t>
            </a:r>
            <a:r>
              <a:rPr lang="en-US" dirty="0" err="1" smtClean="0">
                <a:latin typeface="SHREE-DEV7-0709" pitchFamily="2" charset="0"/>
              </a:rPr>
              <a:t>hÝ¶mVrb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g§nyU</a:t>
            </a:r>
            <a:r>
              <a:rPr lang="en-US" dirty="0" smtClean="0">
                <a:latin typeface="SHREE-DEV7-0709" pitchFamily="2" charset="0"/>
              </a:rPr>
              <a:t>© {</a:t>
            </a:r>
            <a:r>
              <a:rPr lang="en-US" dirty="0" err="1" smtClean="0">
                <a:latin typeface="SHREE-DEV7-0709" pitchFamily="2" charset="0"/>
              </a:rPr>
              <a:t>dX^m©Mo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AJa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ZmJnya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OëømMo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CîU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{h </a:t>
            </a:r>
            <a:r>
              <a:rPr lang="en-US" dirty="0" err="1" smtClean="0">
                <a:latin typeface="SHREE-DEV7-0709" pitchFamily="2" charset="0"/>
              </a:rPr>
              <a:t>g§H$ënZm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AënH$mbrZ</a:t>
            </a:r>
            <a:r>
              <a:rPr lang="en-US" dirty="0" smtClean="0">
                <a:latin typeface="SHREE-DEV7-0709" pitchFamily="2" charset="0"/>
              </a:rPr>
              <a:t> Am{U {d{</a:t>
            </a:r>
            <a:r>
              <a:rPr lang="en-US" dirty="0" err="1" smtClean="0">
                <a:latin typeface="SHREE-DEV7-0709" pitchFamily="2" charset="0"/>
              </a:rPr>
              <a:t>eï</a:t>
            </a:r>
            <a:r>
              <a:rPr lang="en-US" dirty="0" smtClean="0">
                <a:latin typeface="SHREE-DEV7-0709" pitchFamily="2" charset="0"/>
              </a:rPr>
              <a:t>&gt; </a:t>
            </a:r>
            <a:r>
              <a:rPr lang="en-US" dirty="0" err="1" smtClean="0">
                <a:latin typeface="SHREE-DEV7-0709" pitchFamily="2" charset="0"/>
              </a:rPr>
              <a:t>joÌmer</a:t>
            </a:r>
            <a:r>
              <a:rPr lang="en-US" dirty="0" smtClean="0">
                <a:latin typeface="SHREE-DEV7-0709" pitchFamily="2" charset="0"/>
              </a:rPr>
              <a:t> ‘¶m©{XV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g§H$ënZm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moR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àXoemer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XrK©H$mim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AZw^dmda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AmYm</a:t>
            </a:r>
            <a:r>
              <a:rPr lang="en-US" dirty="0" smtClean="0">
                <a:latin typeface="SHREE-DEV7-0709" pitchFamily="2" charset="0"/>
              </a:rPr>
              <a:t>[</a:t>
            </a:r>
            <a:r>
              <a:rPr lang="en-US" dirty="0" err="1" smtClean="0">
                <a:latin typeface="SHREE-DEV7-0709" pitchFamily="2" charset="0"/>
              </a:rPr>
              <a:t>aV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åhUyZ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øm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g§H$ënZm</a:t>
            </a:r>
            <a:r>
              <a:rPr lang="en-US" dirty="0" smtClean="0">
                <a:latin typeface="SHREE-DEV7-0709" pitchFamily="2" charset="0"/>
              </a:rPr>
              <a:t> EH$ </a:t>
            </a:r>
            <a:r>
              <a:rPr lang="en-US" dirty="0" err="1" smtClean="0">
                <a:latin typeface="SHREE-DEV7-0709" pitchFamily="2" charset="0"/>
              </a:rPr>
              <a:t>ZmhrV</a:t>
            </a:r>
            <a:r>
              <a:rPr lang="en-US" dirty="0" smtClean="0">
                <a:latin typeface="SHREE-DEV7-0709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9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hm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am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ï´&gt;m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Mm</a:t>
            </a: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hdm‘mZemómMr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ì¶m</a:t>
            </a:r>
            <a:r>
              <a:rPr lang="en-US" dirty="0" smtClean="0">
                <a:latin typeface="SHREE-DEV7-2453" pitchFamily="2" charset="0"/>
              </a:rPr>
              <a:t>»¶m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SHREE-DEV7-0709" pitchFamily="2" charset="0"/>
              </a:rPr>
              <a:t>S&gt;</a:t>
            </a:r>
            <a:r>
              <a:rPr lang="en-US" dirty="0" err="1" smtClean="0">
                <a:latin typeface="SHREE-DEV7-0709" pitchFamily="2" charset="0"/>
              </a:rPr>
              <a:t>ãë¶y</a:t>
            </a:r>
            <a:r>
              <a:rPr lang="en-US" dirty="0" smtClean="0">
                <a:latin typeface="SHREE-DEV7-0709" pitchFamily="2" charset="0"/>
              </a:rPr>
              <a:t>. Or. ‘</a:t>
            </a:r>
            <a:r>
              <a:rPr lang="en-US" dirty="0" err="1" smtClean="0">
                <a:latin typeface="SHREE-DEV7-0709" pitchFamily="2" charset="0"/>
              </a:rPr>
              <a:t>ya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ho </a:t>
            </a:r>
            <a:r>
              <a:rPr lang="en-US" dirty="0" err="1" smtClean="0">
                <a:latin typeface="SHREE-DEV7-0709" pitchFamily="2" charset="0"/>
              </a:rPr>
              <a:t>n¥Ïdrdarb</a:t>
            </a:r>
            <a:r>
              <a:rPr lang="en-US" dirty="0" smtClean="0">
                <a:latin typeface="SHREE-DEV7-0709" pitchFamily="2" charset="0"/>
              </a:rPr>
              <a:t> {d{</a:t>
            </a:r>
            <a:r>
              <a:rPr lang="en-US" dirty="0" err="1" smtClean="0">
                <a:latin typeface="SHREE-DEV7-0709" pitchFamily="2" charset="0"/>
              </a:rPr>
              <a:t>dY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àH$maMo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Ë¶mMm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Z¡g</a:t>
            </a:r>
            <a:r>
              <a:rPr lang="en-US" dirty="0" smtClean="0">
                <a:latin typeface="SHREE-DEV7-0709" pitchFamily="2" charset="0"/>
              </a:rPr>
              <a:t>{J©H$ </a:t>
            </a:r>
            <a:r>
              <a:rPr lang="en-US" dirty="0" err="1" smtClean="0">
                <a:latin typeface="SHREE-DEV7-0709" pitchFamily="2" charset="0"/>
              </a:rPr>
              <a:t>n¶m©daUmda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hmoUmam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</a:t>
            </a:r>
            <a:r>
              <a:rPr lang="en-US" dirty="0" smtClean="0">
                <a:latin typeface="SHREE-DEV7-0709" pitchFamily="2" charset="0"/>
              </a:rPr>
              <a:t>‘ ¶</a:t>
            </a:r>
            <a:r>
              <a:rPr lang="en-US" dirty="0" err="1" smtClean="0">
                <a:latin typeface="SHREE-DEV7-0709" pitchFamily="2" charset="0"/>
              </a:rPr>
              <a:t>m§M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Am°pñQ</a:t>
            </a:r>
            <a:r>
              <a:rPr lang="en-US" dirty="0" smtClean="0">
                <a:latin typeface="SHREE-DEV7-0709" pitchFamily="2" charset="0"/>
              </a:rPr>
              <a:t>&gt;Z {‘</a:t>
            </a:r>
            <a:r>
              <a:rPr lang="en-US" dirty="0" err="1" smtClean="0">
                <a:latin typeface="SHREE-DEV7-0709" pitchFamily="2" charset="0"/>
              </a:rPr>
              <a:t>ba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gamgar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pñWVrMo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H$aVo</a:t>
            </a:r>
            <a:r>
              <a:rPr lang="en-US" dirty="0" smtClean="0">
                <a:latin typeface="SHREE-DEV7-0709" pitchFamily="2" charset="0"/>
              </a:rPr>
              <a:t> d Vo {</a:t>
            </a:r>
            <a:r>
              <a:rPr lang="en-US" dirty="0" err="1" smtClean="0">
                <a:latin typeface="SHREE-DEV7-0709" pitchFamily="2" charset="0"/>
              </a:rPr>
              <a:t>ZîH$f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XrK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H$mbmdYrda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AmYmabobo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AgVmV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r>
              <a:rPr lang="en-US" dirty="0" err="1" smtClean="0">
                <a:latin typeface="SHREE-DEV7-0709" pitchFamily="2" charset="0"/>
              </a:rPr>
              <a:t>àm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nmQ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rb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hdm‘mZmMm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n¶m©daU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gOrd</a:t>
            </a:r>
            <a:r>
              <a:rPr lang="en-US" dirty="0" err="1" smtClean="0">
                <a:latin typeface="SHREE-DEV7-0709" pitchFamily="2" charset="0"/>
              </a:rPr>
              <a:t>m§da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hmoUmè¶m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aUm‘m§Mm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Aä¶g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gd</a:t>
            </a:r>
            <a:r>
              <a:rPr lang="en-US" dirty="0" smtClean="0">
                <a:latin typeface="SHREE-DEV7-0709" pitchFamily="2" charset="0"/>
              </a:rPr>
              <a:t>©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àH$mam§Mm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H$aUmao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åhUOo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</a:t>
            </a:r>
            <a:r>
              <a:rPr lang="en-US" dirty="0" smtClean="0">
                <a:latin typeface="SHREE-DEV7-0709" pitchFamily="2" charset="0"/>
              </a:rPr>
              <a:t>¶.</a:t>
            </a:r>
            <a:endParaRPr lang="en-US" dirty="0" smtClean="0">
              <a:latin typeface="SHREE-DEV7-0709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4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hdm‘mZemómMr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ì¶már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5334000"/>
          </a:xfrm>
        </p:spPr>
        <p:txBody>
          <a:bodyPr>
            <a:normAutofit fontScale="92500"/>
          </a:bodyPr>
          <a:lstStyle/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àmH</a:t>
            </a:r>
            <a:r>
              <a:rPr lang="en-US" dirty="0" smtClean="0">
                <a:latin typeface="SHREE-DEV7-0709" pitchFamily="2" charset="0"/>
              </a:rPr>
              <a:t>¥$[VH$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Vmn‘mZ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AmÐ©Vm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d¥ï</a:t>
            </a:r>
            <a:r>
              <a:rPr lang="en-US" dirty="0" smtClean="0">
                <a:latin typeface="SHREE-DEV7-0709" pitchFamily="2" charset="0"/>
              </a:rPr>
              <a:t>&gt;r, </a:t>
            </a:r>
            <a:r>
              <a:rPr lang="en-US" dirty="0" err="1" smtClean="0">
                <a:latin typeface="SHREE-DEV7-0709" pitchFamily="2" charset="0"/>
              </a:rPr>
              <a:t>hdoMm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~, T&gt;J, </a:t>
            </a:r>
            <a:r>
              <a:rPr lang="en-US" dirty="0" err="1" smtClean="0">
                <a:latin typeface="SHREE-DEV7-0709" pitchFamily="2" charset="0"/>
              </a:rPr>
              <a:t>gyd©àH$me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BË¶mXr§Mm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gImob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d {</a:t>
            </a:r>
            <a:r>
              <a:rPr lang="en-US" dirty="0" err="1" smtClean="0">
                <a:latin typeface="SHREE-DEV7-0709" pitchFamily="2" charset="0"/>
              </a:rPr>
              <a:t>díboeZ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Ho$ë¶m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ddaUmË‘H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ñWm</a:t>
            </a:r>
            <a:r>
              <a:rPr lang="en-US" dirty="0" smtClean="0">
                <a:latin typeface="SHREE-DEV7-0709" pitchFamily="2" charset="0"/>
              </a:rPr>
              <a:t>{ZH$ </a:t>
            </a:r>
            <a:r>
              <a:rPr lang="en-US" dirty="0" err="1" smtClean="0">
                <a:latin typeface="SHREE-DEV7-0709" pitchFamily="2" charset="0"/>
              </a:rPr>
              <a:t>qH$dm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àmXo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{</a:t>
            </a:r>
            <a:r>
              <a:rPr lang="en-US" dirty="0" err="1" smtClean="0">
                <a:latin typeface="SHREE-DEV7-0709" pitchFamily="2" charset="0"/>
              </a:rPr>
              <a:t>d^mJm§À¶m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hdm‘mZmMo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Ho$bo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Ë¶mMm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dmVmdaUmda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H$gm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à^md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 ¶</a:t>
            </a:r>
            <a:r>
              <a:rPr lang="en-US" dirty="0" err="1" smtClean="0">
                <a:latin typeface="SHREE-DEV7-0709" pitchFamily="2" charset="0"/>
              </a:rPr>
              <a:t>mMo</a:t>
            </a:r>
            <a:r>
              <a:rPr lang="en-US" dirty="0" smtClean="0">
                <a:latin typeface="SHREE-DEV7-0709" pitchFamily="2" charset="0"/>
              </a:rPr>
              <a:t> {Z[</a:t>
            </a:r>
            <a:r>
              <a:rPr lang="en-US" dirty="0" err="1" smtClean="0">
                <a:latin typeface="SHREE-DEV7-0709" pitchFamily="2" charset="0"/>
              </a:rPr>
              <a:t>ajU</a:t>
            </a:r>
            <a:r>
              <a:rPr lang="en-US" dirty="0" smtClean="0">
                <a:latin typeface="SHREE-DEV7-0709" pitchFamily="2" charset="0"/>
              </a:rPr>
              <a:t> ¶m </a:t>
            </a:r>
            <a:r>
              <a:rPr lang="en-US" dirty="0" err="1" smtClean="0">
                <a:latin typeface="SHREE-DEV7-0709" pitchFamily="2" charset="0"/>
              </a:rPr>
              <a:t>emIoV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àmXo</a:t>
            </a:r>
            <a:r>
              <a:rPr lang="en-US" dirty="0" smtClean="0">
                <a:latin typeface="SHREE-DEV7-0709" pitchFamily="2" charset="0"/>
              </a:rPr>
              <a:t>{</a:t>
            </a:r>
            <a:r>
              <a:rPr lang="en-US" dirty="0" err="1" smtClean="0">
                <a:latin typeface="SHREE-DEV7-0709" pitchFamily="2" charset="0"/>
              </a:rPr>
              <a:t>eH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n¥ÏdrMr</a:t>
            </a:r>
            <a:r>
              <a:rPr lang="en-US" dirty="0" smtClean="0">
                <a:latin typeface="SHREE-DEV7-0709" pitchFamily="2" charset="0"/>
              </a:rPr>
              <a:t> {d{^Þ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àH$mamV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d^mJUr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H$ê$Z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EH$m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ZpíMV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àXoemV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hdm‘mZ</a:t>
            </a:r>
            <a:r>
              <a:rPr lang="en-US" dirty="0" smtClean="0">
                <a:latin typeface="SHREE-DEV7-0709" pitchFamily="2" charset="0"/>
              </a:rPr>
              <a:t> KQ&gt;</a:t>
            </a:r>
            <a:r>
              <a:rPr lang="en-US" dirty="0" err="1" smtClean="0">
                <a:latin typeface="SHREE-DEV7-0709" pitchFamily="2" charset="0"/>
              </a:rPr>
              <a:t>H$m§Mo</a:t>
            </a:r>
            <a:r>
              <a:rPr lang="en-US" dirty="0" smtClean="0">
                <a:latin typeface="SHREE-DEV7-0709" pitchFamily="2" charset="0"/>
              </a:rPr>
              <a:t> AÜ¶¶Z </a:t>
            </a:r>
            <a:r>
              <a:rPr lang="en-US" dirty="0" err="1" smtClean="0">
                <a:latin typeface="SHREE-DEV7-0709" pitchFamily="2" charset="0"/>
              </a:rPr>
              <a:t>Ho$bo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596646" indent="-514350" algn="just">
              <a:buAutoNum type="arabicPeriod"/>
            </a:pPr>
            <a:r>
              <a:rPr lang="en-US" dirty="0" err="1" smtClean="0">
                <a:latin typeface="SHREE-DEV7-0709" pitchFamily="2" charset="0"/>
              </a:rPr>
              <a:t>Cn¶mo</a:t>
            </a:r>
            <a:r>
              <a:rPr lang="en-US" dirty="0" smtClean="0">
                <a:latin typeface="SHREE-DEV7-0709" pitchFamily="2" charset="0"/>
              </a:rPr>
              <a:t>{OV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: </a:t>
            </a:r>
            <a:r>
              <a:rPr lang="en-US" dirty="0" err="1" smtClean="0">
                <a:latin typeface="SHREE-DEV7-0709" pitchFamily="2" charset="0"/>
              </a:rPr>
              <a:t>hdm‘mZemó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BVa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emóm§Mm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nañna</a:t>
            </a:r>
            <a:r>
              <a:rPr lang="en-US" dirty="0" smtClean="0">
                <a:latin typeface="SHREE-DEV7-0709" pitchFamily="2" charset="0"/>
              </a:rPr>
              <a:t> n[</a:t>
            </a:r>
            <a:r>
              <a:rPr lang="en-US" dirty="0" err="1" smtClean="0">
                <a:latin typeface="SHREE-DEV7-0709" pitchFamily="2" charset="0"/>
              </a:rPr>
              <a:t>aUm‘m§g§X^m©V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Aä¶mg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Ho$bm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OmVmo</a:t>
            </a:r>
            <a:r>
              <a:rPr lang="en-US" dirty="0" smtClean="0">
                <a:latin typeface="SHREE-DEV7-0709" pitchFamily="2" charset="0"/>
              </a:rPr>
              <a:t>. 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hdoMr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A§Jo</a:t>
            </a:r>
            <a:r>
              <a:rPr lang="en-US" dirty="0" smtClean="0">
                <a:latin typeface="SHREE-DEV7-2453" pitchFamily="2" charset="0"/>
              </a:rPr>
              <a:t> Am{U </a:t>
            </a:r>
            <a:r>
              <a:rPr lang="en-US" dirty="0" err="1" smtClean="0">
                <a:latin typeface="SHREE-DEV7-2453" pitchFamily="2" charset="0"/>
              </a:rPr>
              <a:t>hdm‘mZmMr</a:t>
            </a:r>
            <a:r>
              <a:rPr lang="en-US" dirty="0" smtClean="0">
                <a:latin typeface="SHREE-DEV7-2453" pitchFamily="2" charset="0"/>
              </a:rPr>
              <a:t> KQ&gt;H$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315200" cy="5257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Vmn‘mZ</a:t>
            </a:r>
            <a:r>
              <a:rPr lang="en-US" dirty="0" smtClean="0">
                <a:latin typeface="SHREE-DEV7-0709" pitchFamily="2" charset="0"/>
              </a:rPr>
              <a:t> : </a:t>
            </a:r>
          </a:p>
          <a:p>
            <a:pPr marL="82296" indent="0" algn="just">
              <a:buNone/>
            </a:pP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  </a:t>
            </a:r>
            <a:r>
              <a:rPr lang="en-US" dirty="0" smtClean="0">
                <a:latin typeface="SHREE-DEV7-0709" pitchFamily="2" charset="0"/>
              </a:rPr>
              <a:t>D$O}Mo EH$‘</a:t>
            </a:r>
            <a:r>
              <a:rPr lang="en-US" dirty="0" err="1" smtClean="0">
                <a:latin typeface="SHREE-DEV7-0709" pitchFamily="2" charset="0"/>
              </a:rPr>
              <a:t>oe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CJ‘ñWmZ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gy</a:t>
            </a:r>
            <a:r>
              <a:rPr lang="en-US" dirty="0" smtClean="0">
                <a:latin typeface="SHREE-DEV7-0709" pitchFamily="2" charset="0"/>
              </a:rPr>
              <a:t>¶© </a:t>
            </a:r>
            <a:r>
              <a:rPr lang="en-US" dirty="0" err="1" smtClean="0">
                <a:latin typeface="SHREE-DEV7-0709" pitchFamily="2" charset="0"/>
              </a:rPr>
              <a:t>Amho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dm¶w^ma</a:t>
            </a:r>
            <a:r>
              <a:rPr lang="en-US" dirty="0" smtClean="0">
                <a:latin typeface="SHREE-DEV7-0709" pitchFamily="2" charset="0"/>
              </a:rPr>
              <a:t> (</a:t>
            </a:r>
            <a:r>
              <a:rPr lang="en-US" dirty="0" err="1" smtClean="0">
                <a:latin typeface="SHREE-DEV7-0709" pitchFamily="2" charset="0"/>
              </a:rPr>
              <a:t>hdoMm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Xm</a:t>
            </a:r>
            <a:r>
              <a:rPr lang="en-US" dirty="0" smtClean="0">
                <a:latin typeface="SHREE-DEV7-0709" pitchFamily="2" charset="0"/>
              </a:rPr>
              <a:t>~ ) : </a:t>
            </a:r>
          </a:p>
          <a:p>
            <a:pPr marL="82296" indent="0" algn="just">
              <a:buNone/>
            </a:pPr>
            <a:r>
              <a:rPr lang="en-US" dirty="0" smtClean="0">
                <a:latin typeface="SHREE-DEV7-0709" pitchFamily="2" charset="0"/>
              </a:rPr>
              <a:t>   X¡{ZH$, A{Z¶{‘V X¡{ZH$, </a:t>
            </a:r>
            <a:r>
              <a:rPr lang="en-US" dirty="0" err="1" smtClean="0">
                <a:latin typeface="SHREE-DEV7-0709" pitchFamily="2" charset="0"/>
              </a:rPr>
              <a:t>F$VwZwgma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Xm~mMo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OmJ</a:t>
            </a:r>
            <a:r>
              <a:rPr lang="en-US" dirty="0" smtClean="0">
                <a:latin typeface="SHREE-DEV7-0709" pitchFamily="2" charset="0"/>
              </a:rPr>
              <a:t>{VH$ {</a:t>
            </a:r>
            <a:r>
              <a:rPr lang="en-US" dirty="0" err="1" smtClean="0">
                <a:latin typeface="SHREE-DEV7-0709" pitchFamily="2" charset="0"/>
              </a:rPr>
              <a:t>dVaU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marL="82296" indent="0" algn="just">
              <a:buNone/>
            </a:pP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  </a:t>
            </a:r>
            <a:r>
              <a:rPr lang="en-US" dirty="0" err="1" smtClean="0">
                <a:latin typeface="SHREE-DEV7-0709" pitchFamily="2" charset="0"/>
              </a:rPr>
              <a:t>J¥hr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Z¶VH$mbrH</a:t>
            </a:r>
            <a:r>
              <a:rPr lang="en-US" dirty="0" smtClean="0">
                <a:latin typeface="SHREE-DEV7-0709" pitchFamily="2" charset="0"/>
              </a:rPr>
              <a:t>$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ñWm</a:t>
            </a:r>
            <a:r>
              <a:rPr lang="en-US" dirty="0" smtClean="0">
                <a:latin typeface="SHREE-DEV7-0709" pitchFamily="2" charset="0"/>
              </a:rPr>
              <a:t>{ZH$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, A{Z¶{‘V </a:t>
            </a:r>
            <a:r>
              <a:rPr lang="en-US" dirty="0" err="1" smtClean="0">
                <a:latin typeface="SHREE-DEV7-0709" pitchFamily="2" charset="0"/>
              </a:rPr>
              <a:t>dmao</a:t>
            </a:r>
            <a:r>
              <a:rPr lang="en-US" dirty="0" smtClean="0">
                <a:latin typeface="SHREE-DEV7-0709" pitchFamily="2" charset="0"/>
              </a:rPr>
              <a:t>, 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AmÐ</a:t>
            </a:r>
            <a:r>
              <a:rPr lang="en-US" dirty="0" err="1" smtClean="0">
                <a:latin typeface="SHREE-DEV7-0709" pitchFamily="2" charset="0"/>
              </a:rPr>
              <a:t>©Vm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marL="82296" indent="0" algn="just">
              <a:buNone/>
            </a:pPr>
            <a:r>
              <a:rPr lang="en-US" dirty="0" smtClean="0">
                <a:latin typeface="SHREE-DEV7-0709" pitchFamily="2" charset="0"/>
              </a:rPr>
              <a:t>    </a:t>
            </a:r>
            <a:r>
              <a:rPr lang="en-US" dirty="0" err="1" smtClean="0">
                <a:latin typeface="SHREE-DEV7-0709" pitchFamily="2" charset="0"/>
              </a:rPr>
              <a:t>gmnoj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AmÐ©Vm</a:t>
            </a:r>
            <a:r>
              <a:rPr lang="en-US" dirty="0" smtClean="0">
                <a:latin typeface="SHREE-DEV7-0709" pitchFamily="2" charset="0"/>
              </a:rPr>
              <a:t>, {</a:t>
            </a:r>
            <a:r>
              <a:rPr lang="en-US" dirty="0" err="1" smtClean="0">
                <a:latin typeface="SHREE-DEV7-0709" pitchFamily="2" charset="0"/>
              </a:rPr>
              <a:t>Zanoj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AmÐ©Vm</a:t>
            </a:r>
            <a:r>
              <a:rPr lang="en-US" dirty="0" smtClean="0">
                <a:latin typeface="SHREE-DEV7-0709" pitchFamily="2" charset="0"/>
              </a:rPr>
              <a:t>, 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T&gt;J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d¥ï</a:t>
            </a:r>
            <a:r>
              <a:rPr lang="en-US" dirty="0" smtClean="0">
                <a:latin typeface="SHREE-DEV7-0709" pitchFamily="2" charset="0"/>
              </a:rPr>
              <a:t>&gt;r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Ñí¶Vm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err="1" smtClean="0">
                <a:latin typeface="SHREE-DEV7-0709" pitchFamily="2" charset="0"/>
              </a:rPr>
              <a:t>gy</a:t>
            </a:r>
            <a:r>
              <a:rPr lang="en-US" dirty="0" smtClean="0">
                <a:latin typeface="SHREE-DEV7-0709" pitchFamily="2" charset="0"/>
              </a:rPr>
              <a:t>¶©</a:t>
            </a:r>
            <a:r>
              <a:rPr lang="en-US" dirty="0" err="1" smtClean="0">
                <a:latin typeface="SHREE-DEV7-0709" pitchFamily="2" charset="0"/>
              </a:rPr>
              <a:t>àH$me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nO©Ý</a:t>
            </a:r>
            <a:r>
              <a:rPr lang="en-US" dirty="0" smtClean="0">
                <a:latin typeface="SHREE-DEV7-2453" pitchFamily="2" charset="0"/>
              </a:rPr>
              <a:t>¶ ‘</a:t>
            </a:r>
            <a:r>
              <a:rPr lang="en-US" dirty="0" err="1" smtClean="0">
                <a:latin typeface="SHREE-DEV7-2453" pitchFamily="2" charset="0"/>
              </a:rPr>
              <a:t>mnZ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696200" cy="1447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 B§M </a:t>
            </a:r>
            <a:r>
              <a:rPr lang="en-US" dirty="0" err="1" smtClean="0">
                <a:latin typeface="SHREE-DEV7-0709" pitchFamily="2" charset="0"/>
              </a:rPr>
              <a:t>Awdm</a:t>
            </a:r>
            <a:r>
              <a:rPr lang="en-US" dirty="0" smtClean="0">
                <a:latin typeface="SHREE-DEV7-0709" pitchFamily="2" charset="0"/>
              </a:rPr>
              <a:t> {‘</a:t>
            </a:r>
            <a:r>
              <a:rPr lang="en-US" dirty="0" err="1" smtClean="0">
                <a:latin typeface="SHREE-DEV7-0709" pitchFamily="2" charset="0"/>
              </a:rPr>
              <a:t>br‘rQ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a‘Ü¶o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moOVmV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nmÊ¶mMo</a:t>
            </a:r>
            <a:r>
              <a:rPr lang="en-US" dirty="0" smtClean="0">
                <a:latin typeface="SHREE-DEV7-0709" pitchFamily="2" charset="0"/>
              </a:rPr>
              <a:t> ~</a:t>
            </a:r>
            <a:r>
              <a:rPr lang="en-US" dirty="0" err="1" smtClean="0">
                <a:latin typeface="SHREE-DEV7-0709" pitchFamily="2" charset="0"/>
              </a:rPr>
              <a:t>mînr^dZ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Zme</a:t>
            </a:r>
            <a:r>
              <a:rPr lang="en-US" dirty="0" smtClean="0">
                <a:latin typeface="SHREE-DEV7-0709" pitchFamily="2" charset="0"/>
              </a:rPr>
              <a:t> Z </a:t>
            </a:r>
            <a:r>
              <a:rPr lang="en-US" dirty="0" err="1" smtClean="0">
                <a:latin typeface="SHREE-DEV7-0709" pitchFamily="2" charset="0"/>
              </a:rPr>
              <a:t>hmoUo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nmUr</a:t>
            </a:r>
            <a:r>
              <a:rPr lang="en-US" dirty="0" smtClean="0">
                <a:latin typeface="SHREE-DEV7-0709" pitchFamily="2" charset="0"/>
              </a:rPr>
              <a:t> O{‘</a:t>
            </a:r>
            <a:r>
              <a:rPr lang="en-US" dirty="0" err="1" smtClean="0">
                <a:latin typeface="SHREE-DEV7-0709" pitchFamily="2" charset="0"/>
              </a:rPr>
              <a:t>ZrV</a:t>
            </a:r>
            <a:r>
              <a:rPr lang="en-US" dirty="0" smtClean="0">
                <a:latin typeface="SHREE-DEV7-0709" pitchFamily="2" charset="0"/>
              </a:rPr>
              <a:t> Z {</a:t>
            </a:r>
            <a:r>
              <a:rPr lang="en-US" dirty="0" err="1" smtClean="0">
                <a:latin typeface="SHREE-DEV7-0709" pitchFamily="2" charset="0"/>
              </a:rPr>
              <a:t>OaUo</a:t>
            </a:r>
            <a:r>
              <a:rPr lang="en-US" dirty="0" smtClean="0">
                <a:latin typeface="SHREE-DEV7-0709" pitchFamily="2" charset="0"/>
              </a:rPr>
              <a:t> Am{U </a:t>
            </a:r>
            <a:r>
              <a:rPr lang="en-US" dirty="0" err="1" smtClean="0">
                <a:latin typeface="SHREE-DEV7-0709" pitchFamily="2" charset="0"/>
              </a:rPr>
              <a:t>dmhÿZ</a:t>
            </a:r>
            <a:r>
              <a:rPr lang="en-US" dirty="0" smtClean="0">
                <a:latin typeface="SHREE-DEV7-0709" pitchFamily="2" charset="0"/>
              </a:rPr>
              <a:t> Z </a:t>
            </a:r>
            <a:r>
              <a:rPr lang="en-US" dirty="0" err="1" smtClean="0">
                <a:latin typeface="SHREE-DEV7-0709" pitchFamily="2" charset="0"/>
              </a:rPr>
              <a:t>OmUo</a:t>
            </a:r>
            <a:r>
              <a:rPr lang="en-US" dirty="0" smtClean="0">
                <a:latin typeface="SHREE-DEV7-0709" pitchFamily="2" charset="0"/>
              </a:rPr>
              <a:t>, </a:t>
            </a:r>
            <a:r>
              <a:rPr lang="en-US" dirty="0" err="1" smtClean="0">
                <a:latin typeface="SHREE-DEV7-0709" pitchFamily="2" charset="0"/>
              </a:rPr>
              <a:t>øm‘wio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gnmQ</a:t>
            </a:r>
            <a:r>
              <a:rPr lang="en-US" dirty="0" smtClean="0">
                <a:latin typeface="SHREE-DEV7-0709" pitchFamily="2" charset="0"/>
              </a:rPr>
              <a:t>&gt; O{‘</a:t>
            </a:r>
            <a:r>
              <a:rPr lang="en-US" dirty="0" err="1" smtClean="0">
                <a:latin typeface="SHREE-DEV7-0709" pitchFamily="2" charset="0"/>
              </a:rPr>
              <a:t>Zrda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nmÊ¶mM</a:t>
            </a:r>
            <a:r>
              <a:rPr lang="en-US" dirty="0" err="1" smtClean="0">
                <a:latin typeface="SHREE-DEV7-0709" pitchFamily="2" charset="0"/>
              </a:rPr>
              <a:t>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Omo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C§MrMm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Wa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gmMVmo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Ë¶mbm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VodT</a:t>
            </a:r>
            <a:r>
              <a:rPr lang="en-US" dirty="0" smtClean="0">
                <a:latin typeface="SHREE-DEV7-0709" pitchFamily="2" charset="0"/>
              </a:rPr>
              <a:t>&gt;m B§M </a:t>
            </a:r>
            <a:r>
              <a:rPr lang="en-US" dirty="0" err="1" smtClean="0">
                <a:latin typeface="SHREE-DEV7-0709" pitchFamily="2" charset="0"/>
              </a:rPr>
              <a:t>Awdm</a:t>
            </a:r>
            <a:r>
              <a:rPr lang="en-US" dirty="0" smtClean="0">
                <a:latin typeface="SHREE-DEV7-0709" pitchFamily="2" charset="0"/>
              </a:rPr>
              <a:t> {‘.‘r.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bm</a:t>
            </a:r>
            <a:r>
              <a:rPr lang="en-US" dirty="0" smtClean="0">
                <a:latin typeface="SHREE-DEV7-0709" pitchFamily="2" charset="0"/>
              </a:rPr>
              <a:t> Ago </a:t>
            </a:r>
            <a:r>
              <a:rPr lang="en-US" dirty="0" err="1" smtClean="0">
                <a:latin typeface="SHREE-DEV7-0709" pitchFamily="2" charset="0"/>
              </a:rPr>
              <a:t>åhUVmV</a:t>
            </a:r>
            <a:r>
              <a:rPr lang="en-US" dirty="0" smtClean="0">
                <a:latin typeface="SHREE-DEV7-0709" pitchFamily="2" charset="0"/>
              </a:rPr>
              <a:t>.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2990850"/>
            <a:ext cx="7696200" cy="3886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dirty="0" smtClean="0">
                <a:latin typeface="SHREE-DEV7-0709" pitchFamily="2" charset="0"/>
              </a:rPr>
              <a:t>A{^</a:t>
            </a:r>
            <a:r>
              <a:rPr lang="en-US" dirty="0" err="1" smtClean="0">
                <a:latin typeface="SHREE-DEV7-0709" pitchFamily="2" charset="0"/>
              </a:rPr>
              <a:t>gaU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nO©Ý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AWdm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Amamohr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nO©Ý</a:t>
            </a:r>
            <a:r>
              <a:rPr lang="en-US" dirty="0" smtClean="0">
                <a:latin typeface="SHREE-DEV7-0709" pitchFamily="2" charset="0"/>
              </a:rPr>
              <a:t>¶ :</a:t>
            </a:r>
          </a:p>
          <a:p>
            <a:pPr marL="82296" indent="0" algn="just">
              <a:buNone/>
            </a:pPr>
            <a:r>
              <a:rPr lang="en-US" dirty="0" err="1" smtClean="0">
                <a:latin typeface="SHREE-DEV7-0709" pitchFamily="2" charset="0"/>
              </a:rPr>
              <a:t>hdm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Vmnë¶mZo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àgaU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nmdyZ</a:t>
            </a:r>
            <a:r>
              <a:rPr lang="en-US" dirty="0" smtClean="0">
                <a:latin typeface="SHREE-DEV7-0709" pitchFamily="2" charset="0"/>
              </a:rPr>
              <a:t> da </a:t>
            </a:r>
            <a:r>
              <a:rPr lang="en-US" dirty="0" err="1" smtClean="0">
                <a:latin typeface="SHREE-DEV7-0709" pitchFamily="2" charset="0"/>
              </a:rPr>
              <a:t>OmVo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Vr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nwT</a:t>
            </a:r>
            <a:r>
              <a:rPr lang="en-US" dirty="0" smtClean="0">
                <a:latin typeface="SHREE-DEV7-0709" pitchFamily="2" charset="0"/>
              </a:rPr>
              <a:t>&gt;o A°S&gt;</a:t>
            </a:r>
            <a:r>
              <a:rPr lang="en-US" dirty="0" err="1" smtClean="0">
                <a:latin typeface="SHREE-DEV7-0709" pitchFamily="2" charset="0"/>
              </a:rPr>
              <a:t>r¶m~o</a:t>
            </a:r>
            <a:r>
              <a:rPr lang="en-US" dirty="0" smtClean="0">
                <a:latin typeface="SHREE-DEV7-0709" pitchFamily="2" charset="0"/>
              </a:rPr>
              <a:t>{Q&gt;H$ </a:t>
            </a:r>
            <a:r>
              <a:rPr lang="en-US" dirty="0" err="1" smtClean="0">
                <a:latin typeface="SHREE-DEV7-0709" pitchFamily="2" charset="0"/>
              </a:rPr>
              <a:t>nÜXVrZo</a:t>
            </a:r>
            <a:r>
              <a:rPr lang="en-US" dirty="0" smtClean="0">
                <a:latin typeface="SHREE-DEV7-0709" pitchFamily="2" charset="0"/>
              </a:rPr>
              <a:t> W§S&gt; </a:t>
            </a:r>
            <a:r>
              <a:rPr lang="en-US" dirty="0" err="1" smtClean="0">
                <a:latin typeface="SHREE-DEV7-0709" pitchFamily="2" charset="0"/>
              </a:rPr>
              <a:t>hmoVo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Ë¶m‘wio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nw§Odfm</a:t>
            </a:r>
            <a:r>
              <a:rPr lang="en-US" dirty="0" smtClean="0">
                <a:latin typeface="SHREE-DEV7-0709" pitchFamily="2" charset="0"/>
              </a:rPr>
              <a:t>©‘</a:t>
            </a:r>
            <a:r>
              <a:rPr lang="en-US" dirty="0" err="1" smtClean="0">
                <a:latin typeface="SHREE-DEV7-0709" pitchFamily="2" charset="0"/>
              </a:rPr>
              <a:t>oK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V¶ma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hmoD$Z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Vmo</a:t>
            </a:r>
            <a:r>
              <a:rPr lang="en-US" dirty="0" smtClean="0">
                <a:latin typeface="SHREE-DEV7-0709" pitchFamily="2" charset="0"/>
              </a:rPr>
              <a:t>. </a:t>
            </a:r>
            <a:r>
              <a:rPr lang="en-US" dirty="0" err="1" smtClean="0">
                <a:latin typeface="SHREE-DEV7-0709" pitchFamily="2" charset="0"/>
              </a:rPr>
              <a:t>CXm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dfwd¥Îmmdarb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82296" indent="0" algn="just">
              <a:buNone/>
            </a:pPr>
            <a:r>
              <a:rPr lang="en-US" dirty="0" smtClean="0">
                <a:latin typeface="SHREE-DEV7-0709" pitchFamily="2" charset="0"/>
              </a:rPr>
              <a:t>n«{</a:t>
            </a:r>
            <a:r>
              <a:rPr lang="en-US" dirty="0" err="1" smtClean="0">
                <a:latin typeface="SHREE-DEV7-0709" pitchFamily="2" charset="0"/>
              </a:rPr>
              <a:t>VamoY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AWdm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nd©Vr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nO©Ý</a:t>
            </a:r>
            <a:r>
              <a:rPr lang="en-US" dirty="0" smtClean="0">
                <a:latin typeface="SHREE-DEV7-0709" pitchFamily="2" charset="0"/>
              </a:rPr>
              <a:t>¶ :</a:t>
            </a:r>
          </a:p>
          <a:p>
            <a:pPr marL="82296" indent="0" algn="just">
              <a:buNone/>
            </a:pPr>
            <a:r>
              <a:rPr lang="en-US" dirty="0" smtClean="0">
                <a:latin typeface="SHREE-DEV7-0709" pitchFamily="2" charset="0"/>
              </a:rPr>
              <a:t>~</a:t>
            </a:r>
            <a:r>
              <a:rPr lang="en-US" dirty="0" err="1" smtClean="0">
                <a:latin typeface="SHREE-DEV7-0709" pitchFamily="2" charset="0"/>
              </a:rPr>
              <a:t>în¶w</a:t>
            </a:r>
            <a:r>
              <a:rPr lang="en-US" dirty="0" smtClean="0">
                <a:latin typeface="SHREE-DEV7-0709" pitchFamily="2" charset="0"/>
              </a:rPr>
              <a:t>º$ </a:t>
            </a:r>
            <a:r>
              <a:rPr lang="en-US" dirty="0" err="1" smtClean="0">
                <a:latin typeface="SHREE-DEV7-0709" pitchFamily="2" charset="0"/>
              </a:rPr>
              <a:t>hdoÀ¶m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mJm©V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nd©VmMm</a:t>
            </a:r>
            <a:r>
              <a:rPr lang="en-US" dirty="0" smtClean="0">
                <a:latin typeface="SHREE-DEV7-0709" pitchFamily="2" charset="0"/>
              </a:rPr>
              <a:t> AS&gt;</a:t>
            </a:r>
            <a:r>
              <a:rPr lang="en-US" dirty="0" err="1" smtClean="0">
                <a:latin typeface="SHREE-DEV7-0709" pitchFamily="2" charset="0"/>
              </a:rPr>
              <a:t>Wim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Amë¶mg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Vmo</a:t>
            </a:r>
            <a:r>
              <a:rPr lang="en-US" dirty="0" smtClean="0">
                <a:latin typeface="SHREE-DEV7-0709" pitchFamily="2" charset="0"/>
              </a:rPr>
              <a:t>.</a:t>
            </a:r>
          </a:p>
          <a:p>
            <a:pPr marL="82296" indent="0" algn="just">
              <a:buNone/>
            </a:pPr>
            <a:r>
              <a:rPr lang="en-US" dirty="0" err="1" smtClean="0">
                <a:latin typeface="SHREE-DEV7-0709" pitchFamily="2" charset="0"/>
              </a:rPr>
              <a:t>AmKmS</a:t>
            </a:r>
            <a:r>
              <a:rPr lang="en-US" dirty="0" smtClean="0">
                <a:latin typeface="SHREE-DEV7-0709" pitchFamily="2" charset="0"/>
              </a:rPr>
              <a:t>&gt;r </a:t>
            </a:r>
            <a:r>
              <a:rPr lang="en-US" dirty="0" err="1" smtClean="0">
                <a:latin typeface="SHREE-DEV7-0709" pitchFamily="2" charset="0"/>
              </a:rPr>
              <a:t>nO©Ý</a:t>
            </a:r>
            <a:r>
              <a:rPr lang="en-US" dirty="0" smtClean="0">
                <a:latin typeface="SHREE-DEV7-0709" pitchFamily="2" charset="0"/>
              </a:rPr>
              <a:t>¶ :</a:t>
            </a:r>
          </a:p>
          <a:p>
            <a:pPr marL="82296" indent="0" algn="just">
              <a:buNone/>
            </a:pPr>
            <a:r>
              <a:rPr lang="en-US" dirty="0" err="1" smtClean="0">
                <a:latin typeface="SHREE-DEV7-0709" pitchFamily="2" charset="0"/>
              </a:rPr>
              <a:t>AmdVu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nO©Ý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Agohr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åhUVmV.CîU</a:t>
            </a:r>
            <a:r>
              <a:rPr lang="en-US" dirty="0" smtClean="0">
                <a:latin typeface="SHREE-DEV7-0709" pitchFamily="2" charset="0"/>
              </a:rPr>
              <a:t> d W§S&gt; </a:t>
            </a:r>
            <a:r>
              <a:rPr lang="en-US" dirty="0" err="1" smtClean="0">
                <a:latin typeface="SHREE-DEV7-0709" pitchFamily="2" charset="0"/>
              </a:rPr>
              <a:t>Aem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JwUY‘m©À¶m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dm¶wamerÀ¶m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AmKmS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çm§À¶m</a:t>
            </a:r>
            <a:r>
              <a:rPr lang="en-US" dirty="0" smtClean="0">
                <a:latin typeface="SHREE-DEV7-0709" pitchFamily="2" charset="0"/>
              </a:rPr>
              <a:t> g§{‘</a:t>
            </a:r>
            <a:r>
              <a:rPr lang="en-US" dirty="0" err="1" smtClean="0">
                <a:latin typeface="SHREE-DEV7-0709" pitchFamily="2" charset="0"/>
              </a:rPr>
              <a:t>bZm‘wio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hm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nmD$g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nS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Vmo</a:t>
            </a:r>
            <a:r>
              <a:rPr lang="en-US" dirty="0" smtClean="0">
                <a:latin typeface="SHREE-DEV7-0709" pitchFamily="2" charset="0"/>
              </a:rPr>
              <a:t>. </a:t>
            </a:r>
          </a:p>
          <a:p>
            <a:pPr marL="82296" indent="0" algn="just">
              <a:buNone/>
            </a:pPr>
            <a:endParaRPr lang="en-US" dirty="0" smtClean="0">
              <a:latin typeface="SHREE-DEV7-0709" pitchFamily="2" charset="0"/>
            </a:endParaRPr>
          </a:p>
          <a:p>
            <a:pPr marL="82296" indent="0" algn="just">
              <a:buNone/>
            </a:pP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17320" y="2312988"/>
            <a:ext cx="7498080" cy="715962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err="1" smtClean="0">
                <a:latin typeface="SHREE-DEV7-2453" pitchFamily="2" charset="0"/>
              </a:rPr>
              <a:t>nO©Ý¶mMo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àH$ma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hdm</a:t>
            </a:r>
            <a:r>
              <a:rPr lang="en-US" dirty="0" smtClean="0">
                <a:latin typeface="SHREE-DEV7-2453" pitchFamily="2" charset="0"/>
              </a:rPr>
              <a:t> d </a:t>
            </a:r>
            <a:r>
              <a:rPr lang="en-US" dirty="0" err="1" smtClean="0">
                <a:latin typeface="SHREE-DEV7-2453" pitchFamily="2" charset="0"/>
              </a:rPr>
              <a:t>hdm‘mZmMo</a:t>
            </a:r>
            <a:r>
              <a:rPr lang="en-US" dirty="0" smtClean="0">
                <a:latin typeface="SHREE-DEV7-2453" pitchFamily="2" charset="0"/>
              </a:rPr>
              <a:t> {Z¶§ÌH$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8486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SHREE-DEV7-0709" pitchFamily="2" charset="0"/>
              </a:rPr>
              <a:t>Ajm§e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gy¶m©Mo</a:t>
            </a:r>
            <a:r>
              <a:rPr lang="en-US" dirty="0" smtClean="0">
                <a:latin typeface="SHREE-DEV7-0709" pitchFamily="2" charset="0"/>
              </a:rPr>
              <a:t> ‘</a:t>
            </a:r>
            <a:r>
              <a:rPr lang="en-US" dirty="0" err="1" smtClean="0">
                <a:latin typeface="SHREE-DEV7-0709" pitchFamily="2" charset="0"/>
              </a:rPr>
              <a:t>mJ©H</a:t>
            </a:r>
            <a:r>
              <a:rPr lang="en-US" dirty="0" smtClean="0">
                <a:latin typeface="SHREE-DEV7-0709" pitchFamily="2" charset="0"/>
              </a:rPr>
              <a:t>«$‘U :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O‘rZ</a:t>
            </a:r>
            <a:r>
              <a:rPr lang="en-US" dirty="0" smtClean="0">
                <a:latin typeface="SHREE-DEV7-0709" pitchFamily="2" charset="0"/>
              </a:rPr>
              <a:t> d </a:t>
            </a:r>
            <a:r>
              <a:rPr lang="en-US" dirty="0" err="1" smtClean="0">
                <a:latin typeface="SHREE-DEV7-0709" pitchFamily="2" charset="0"/>
              </a:rPr>
              <a:t>g‘ÐmMr</a:t>
            </a:r>
            <a:r>
              <a:rPr lang="en-US" dirty="0" smtClean="0">
                <a:latin typeface="SHREE-DEV7-0709" pitchFamily="2" charset="0"/>
              </a:rPr>
              <a:t> {</a:t>
            </a:r>
            <a:r>
              <a:rPr lang="en-US" dirty="0" err="1" smtClean="0">
                <a:latin typeface="SHREE-DEV7-0709" pitchFamily="2" charset="0"/>
              </a:rPr>
              <a:t>d^mJUr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g‘wÐg</a:t>
            </a:r>
            <a:r>
              <a:rPr lang="en-US" dirty="0" err="1" smtClean="0">
                <a:latin typeface="SHREE-DEV7-0709" pitchFamily="2" charset="0"/>
              </a:rPr>
              <a:t>nmQ</a:t>
            </a:r>
            <a:r>
              <a:rPr lang="en-US" dirty="0" smtClean="0">
                <a:latin typeface="SHREE-DEV7-0709" pitchFamily="2" charset="0"/>
              </a:rPr>
              <a:t>&gt;</a:t>
            </a:r>
            <a:r>
              <a:rPr lang="en-US" dirty="0" err="1" smtClean="0">
                <a:latin typeface="SHREE-DEV7-0709" pitchFamily="2" charset="0"/>
              </a:rPr>
              <a:t>rnmgyZ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C§Mr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nd©Vr</a:t>
            </a:r>
            <a:r>
              <a:rPr lang="en-US" dirty="0" smtClean="0">
                <a:latin typeface="SHREE-DEV7-0709" pitchFamily="2" charset="0"/>
              </a:rPr>
              <a:t>¶ </a:t>
            </a:r>
            <a:r>
              <a:rPr lang="en-US" dirty="0" err="1" smtClean="0">
                <a:latin typeface="SHREE-DEV7-0709" pitchFamily="2" charset="0"/>
              </a:rPr>
              <a:t>joÌ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g‘wÐàdmh</a:t>
            </a:r>
            <a:r>
              <a:rPr lang="en-US" dirty="0">
                <a:latin typeface="SHREE-DEV7-0709" pitchFamily="2" charset="0"/>
              </a:rPr>
              <a:t> </a:t>
            </a:r>
            <a:r>
              <a:rPr lang="en-US" dirty="0" smtClean="0">
                <a:latin typeface="SHREE-DEV7-0709" pitchFamily="2" charset="0"/>
              </a:rPr>
              <a:t>: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dm¶w^manQ²&gt;Q&gt;</a:t>
            </a:r>
            <a:r>
              <a:rPr lang="en-US" dirty="0" err="1" smtClean="0">
                <a:latin typeface="SHREE-DEV7-0709" pitchFamily="2" charset="0"/>
              </a:rPr>
              <a:t>çm§Mo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Am§XmobZ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algn="just"/>
            <a:r>
              <a:rPr lang="en-US" dirty="0" err="1" smtClean="0">
                <a:latin typeface="SHREE-DEV7-0709" pitchFamily="2" charset="0"/>
              </a:rPr>
              <a:t>dm¶wamer</a:t>
            </a:r>
            <a:r>
              <a:rPr lang="en-US" dirty="0" smtClean="0">
                <a:latin typeface="SHREE-DEV7-0709" pitchFamily="2" charset="0"/>
              </a:rPr>
              <a:t> :</a:t>
            </a:r>
          </a:p>
          <a:p>
            <a:pPr algn="just"/>
            <a:r>
              <a:rPr lang="en-US" dirty="0" smtClean="0">
                <a:latin typeface="SHREE-DEV7-0709" pitchFamily="2" charset="0"/>
              </a:rPr>
              <a:t>MH«$</a:t>
            </a:r>
            <a:r>
              <a:rPr lang="en-US" dirty="0" err="1" smtClean="0">
                <a:latin typeface="SHREE-DEV7-0709" pitchFamily="2" charset="0"/>
              </a:rPr>
              <a:t>dmV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qH$dm</a:t>
            </a:r>
            <a:r>
              <a:rPr lang="en-US" dirty="0" smtClean="0">
                <a:latin typeface="SHREE-DEV7-0709" pitchFamily="2" charset="0"/>
              </a:rPr>
              <a:t> </a:t>
            </a:r>
            <a:r>
              <a:rPr lang="en-US" dirty="0" err="1" smtClean="0">
                <a:latin typeface="SHREE-DEV7-0709" pitchFamily="2" charset="0"/>
              </a:rPr>
              <a:t>AmdV</a:t>
            </a:r>
            <a:r>
              <a:rPr lang="en-US" dirty="0" smtClean="0">
                <a:latin typeface="SHREE-DEV7-0709" pitchFamily="2" charset="0"/>
              </a:rPr>
              <a:t>© Am{U à{VMH«$</a:t>
            </a:r>
            <a:r>
              <a:rPr lang="en-US" dirty="0" err="1" smtClean="0">
                <a:latin typeface="SHREE-DEV7-0709" pitchFamily="2" charset="0"/>
              </a:rPr>
              <a:t>dmV</a:t>
            </a:r>
            <a:r>
              <a:rPr lang="en-US" dirty="0" smtClean="0">
                <a:latin typeface="SHREE-DEV7-0709" pitchFamily="2" charset="0"/>
              </a:rPr>
              <a:t> 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latin typeface="SHREE-DEV7-2453" pitchFamily="2" charset="0"/>
              </a:rPr>
              <a:t>dmVmdaUmMo</a:t>
            </a:r>
            <a:r>
              <a:rPr lang="en-US" dirty="0" smtClean="0">
                <a:latin typeface="SHREE-DEV7-2453" pitchFamily="2" charset="0"/>
              </a:rPr>
              <a:t> </a:t>
            </a:r>
            <a:r>
              <a:rPr lang="en-US" dirty="0" err="1" smtClean="0">
                <a:latin typeface="SHREE-DEV7-2453" pitchFamily="2" charset="0"/>
              </a:rPr>
              <a:t>C^o</a:t>
            </a:r>
            <a:r>
              <a:rPr lang="en-US" dirty="0" smtClean="0">
                <a:latin typeface="SHREE-DEV7-2453" pitchFamily="2" charset="0"/>
              </a:rPr>
              <a:t> {</a:t>
            </a:r>
            <a:r>
              <a:rPr lang="en-US" dirty="0" err="1" smtClean="0">
                <a:latin typeface="SHREE-DEV7-2453" pitchFamily="2" charset="0"/>
              </a:rPr>
              <a:t>d^mJ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2362200" cy="2438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HREE-DEV7-0709" pitchFamily="2" charset="0"/>
              </a:rPr>
              <a:t>1 </a:t>
            </a:r>
            <a:r>
              <a:rPr lang="en-US" dirty="0" err="1" smtClean="0">
                <a:latin typeface="SHREE-DEV7-0709" pitchFamily="2" charset="0"/>
              </a:rPr>
              <a:t>jmo^mdaU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2. </a:t>
            </a:r>
            <a:r>
              <a:rPr lang="en-US" dirty="0" err="1" smtClean="0">
                <a:latin typeface="SHREE-DEV7-0709" pitchFamily="2" charset="0"/>
              </a:rPr>
              <a:t>pñWamdaU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3. ‘</a:t>
            </a:r>
            <a:r>
              <a:rPr lang="en-US" dirty="0" err="1" smtClean="0">
                <a:latin typeface="SHREE-DEV7-0709" pitchFamily="2" charset="0"/>
              </a:rPr>
              <a:t>Ü¶mdaU</a:t>
            </a:r>
            <a:endParaRPr lang="en-US" dirty="0" smtClean="0">
              <a:latin typeface="SHREE-DEV7-0709" pitchFamily="2" charset="0"/>
            </a:endParaRPr>
          </a:p>
          <a:p>
            <a:pPr algn="just"/>
            <a:r>
              <a:rPr lang="en-US" dirty="0" smtClean="0">
                <a:latin typeface="SHREE-DEV7-0709" pitchFamily="2" charset="0"/>
              </a:rPr>
              <a:t>4. </a:t>
            </a:r>
            <a:r>
              <a:rPr lang="en-US" dirty="0" err="1" smtClean="0">
                <a:latin typeface="SHREE-DEV7-0709" pitchFamily="2" charset="0"/>
              </a:rPr>
              <a:t>Am¶ZmdaU</a:t>
            </a:r>
            <a:endParaRPr lang="en-US" dirty="0" smtClean="0">
              <a:latin typeface="SHREE-DEV7-0709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" y="152400"/>
            <a:ext cx="914400" cy="6096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>
                <a:latin typeface="SHREE-DEV7-2453" pitchFamily="2" charset="0"/>
              </a:rPr>
              <a:t>‘m</a:t>
            </a:r>
          </a:p>
          <a:p>
            <a:pPr algn="ctr"/>
            <a:r>
              <a:rPr lang="en-US" dirty="0" smtClean="0">
                <a:latin typeface="SHREE-DEV7-2453" pitchFamily="2" charset="0"/>
              </a:rPr>
              <a:t>Z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dr</a:t>
            </a:r>
            <a:endParaRPr lang="en-US" dirty="0" smtClean="0">
              <a:latin typeface="SHREE-DEV7-2453" pitchFamily="2" charset="0"/>
            </a:endParaRPr>
          </a:p>
          <a:p>
            <a:pPr algn="ctr"/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 smtClean="0">
                <a:latin typeface="SHREE-DEV7-2453" pitchFamily="2" charset="0"/>
              </a:rPr>
              <a:t>^y</a:t>
            </a:r>
          </a:p>
          <a:p>
            <a:pPr algn="ctr"/>
            <a:r>
              <a:rPr lang="en-US" dirty="0" err="1" smtClean="0">
                <a:latin typeface="SHREE-DEV7-2453" pitchFamily="2" charset="0"/>
              </a:rPr>
              <a:t>Jmo</a:t>
            </a:r>
            <a:endParaRPr lang="en-US" dirty="0" smtClean="0">
              <a:latin typeface="SHREE-DEV7-2453" pitchFamily="2" charset="0"/>
            </a:endParaRPr>
          </a:p>
          <a:p>
            <a:pPr algn="ctr"/>
            <a:r>
              <a:rPr lang="en-US" dirty="0">
                <a:latin typeface="SHREE-DEV7-2453" pitchFamily="2" charset="0"/>
              </a:rPr>
              <a:t>b</a:t>
            </a:r>
            <a:endParaRPr lang="en-US" dirty="0" smtClean="0">
              <a:latin typeface="SHREE-DEV7-2453" pitchFamily="2" charset="0"/>
            </a:endParaRPr>
          </a:p>
        </p:txBody>
      </p:sp>
      <p:pic>
        <p:nvPicPr>
          <p:cNvPr id="2050" name="Picture 2" descr="C:\Users\ASUS\Desktop\1231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 b="22396"/>
          <a:stretch/>
        </p:blipFill>
        <p:spPr bwMode="auto">
          <a:xfrm>
            <a:off x="3733799" y="1243012"/>
            <a:ext cx="4676567" cy="500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2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465</TotalTime>
  <Words>852</Words>
  <Application>Microsoft Office PowerPoint</Application>
  <PresentationFormat>On-screen Show (4:3)</PresentationFormat>
  <Paragraphs>126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~r.E go{‘ñQ&gt;a - 2 ^yJmob {d^mJ {df¶: hdm‘mZemó  </vt:lpstr>
      <vt:lpstr>hdm‘mZemó C{Ôï&gt; d ‘hËd</vt:lpstr>
      <vt:lpstr>hdm d hdm‘mZ ømVrb ’$aH$</vt:lpstr>
      <vt:lpstr>hdm‘mZemómMr ì¶m»¶m</vt:lpstr>
      <vt:lpstr>hdm‘mZemómMr ì¶már</vt:lpstr>
      <vt:lpstr>hdoMr A§Jo Am{U hdm‘mZmMr KQ&gt;H$</vt:lpstr>
      <vt:lpstr>nO©Ý¶ ‘mnZ</vt:lpstr>
      <vt:lpstr>hdm d hdm‘mZmMo {Z¶§ÌH$ </vt:lpstr>
      <vt:lpstr>dmVmdaUmMo C^o {d^mJ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~r.E go{‘ñQ&gt;a - 6 ^yJmob {d^mJ {df¶: ^maVmMm ^yJmob 2018-19 </dc:title>
  <dc:creator>ASUS</dc:creator>
  <cp:lastModifiedBy>ASUS</cp:lastModifiedBy>
  <cp:revision>52</cp:revision>
  <dcterms:created xsi:type="dcterms:W3CDTF">2006-08-16T00:00:00Z</dcterms:created>
  <dcterms:modified xsi:type="dcterms:W3CDTF">2019-03-04T12:31:27Z</dcterms:modified>
</cp:coreProperties>
</file>